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1945D2-FB3D-4010-ABF7-FD84B3FF20AE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848600" cy="838200"/>
          </a:xfrm>
        </p:spPr>
        <p:txBody>
          <a:bodyPr/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</a:t>
            </a:r>
            <a:r>
              <a:rPr lang="en-US" dirty="0" smtClean="0"/>
              <a:t>#10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04800"/>
            <a:ext cx="6629400" cy="6019800"/>
          </a:xfrm>
        </p:spPr>
        <p:txBody>
          <a:bodyPr>
            <a:noAutofit/>
          </a:bodyPr>
          <a:lstStyle/>
          <a:p>
            <a:r>
              <a:rPr sz="2000" dirty="0" smtClean="0">
                <a:solidFill>
                  <a:schemeClr val="tx2">
                    <a:lumMod val="50000"/>
                  </a:schemeClr>
                </a:solidFill>
              </a:rPr>
              <a:t>Consider: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“About suffering they were never wrong.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The Old Masters: how well they understood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Its human position; how it takes place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While someone else is eating or opening a window or just walking dully along;”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	--W. H.  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Auden, “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Musee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des Beaux Arts”</a:t>
            </a:r>
          </a:p>
          <a:p>
            <a:r>
              <a:rPr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Discuss:</a:t>
            </a:r>
          </a:p>
          <a:p>
            <a:r>
              <a:rPr lang="en-US" dirty="0" smtClean="0"/>
              <a:t>	1. Suffering is a general term. What is a general term that sums up the </a:t>
            </a:r>
            <a:r>
              <a:rPr lang="en-US" dirty="0" err="1" smtClean="0"/>
              <a:t>detial</a:t>
            </a:r>
            <a:r>
              <a:rPr lang="en-US" dirty="0" smtClean="0"/>
              <a:t> </a:t>
            </a:r>
            <a:r>
              <a:rPr lang="en-US" smtClean="0"/>
              <a:t>in line 4?</a:t>
            </a:r>
            <a:endParaRPr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Detail </a:t>
            </a:r>
            <a:r>
              <a:rPr lang="en-US" smtClean="0"/>
              <a:t>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32004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Apply: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Think of a paradoxical feeling such as sweet pain, healthful illness, or frightening comfort; then make a chart listing two detail for each side of the paradox. Share with a partner.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329</TotalTime>
  <Words>47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Detail#10</vt:lpstr>
      <vt:lpstr>Detail #10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Kelly Frederick</cp:lastModifiedBy>
  <cp:revision>48</cp:revision>
  <dcterms:created xsi:type="dcterms:W3CDTF">2008-08-19T21:40:58Z</dcterms:created>
  <dcterms:modified xsi:type="dcterms:W3CDTF">2014-04-14T16:28:39Z</dcterms:modified>
</cp:coreProperties>
</file>